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Roboto"/>
      <p:regular r:id="rId12"/>
      <p:bold r:id="rId13"/>
      <p:italic r:id="rId14"/>
      <p:boldItalic r:id="rId15"/>
    </p:embeddedFont>
    <p:embeddedFont>
      <p:font typeface="Merriweather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oboto-bold.fntdata"/><Relationship Id="rId12" Type="http://schemas.openxmlformats.org/officeDocument/2006/relationships/font" Target="fonts/Robo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Italic.fntdata"/><Relationship Id="rId14" Type="http://schemas.openxmlformats.org/officeDocument/2006/relationships/font" Target="fonts/Roboto-italic.fntdata"/><Relationship Id="rId17" Type="http://schemas.openxmlformats.org/officeDocument/2006/relationships/font" Target="fonts/Merriweather-bold.fntdata"/><Relationship Id="rId16" Type="http://schemas.openxmlformats.org/officeDocument/2006/relationships/font" Target="fonts/Merriweather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erriweather-boldItalic.fntdata"/><Relationship Id="rId6" Type="http://schemas.openxmlformats.org/officeDocument/2006/relationships/slide" Target="slides/slide1.xml"/><Relationship Id="rId18" Type="http://schemas.openxmlformats.org/officeDocument/2006/relationships/font" Target="fonts/Merriweather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60acbdb86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60acbdb86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60acbdb867_0_3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60acbdb867_0_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60acbdb867_0_3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60acbdb867_0_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60acbdb867_0_3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60acbdb867_0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60acbdb867_0_3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60acbdb867_0_3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accent3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9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" type="subTitle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hasCustomPrompt="1"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aradig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7.png"/><Relationship Id="rId5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png"/><Relationship Id="rId4" Type="http://schemas.openxmlformats.org/officeDocument/2006/relationships/image" Target="../media/image16.png"/><Relationship Id="rId5" Type="http://schemas.openxmlformats.org/officeDocument/2006/relationships/image" Target="../media/image1.png"/><Relationship Id="rId6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3.png"/><Relationship Id="rId5" Type="http://schemas.openxmlformats.org/officeDocument/2006/relationships/image" Target="../media/image18.png"/><Relationship Id="rId6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Camp Henson</a:t>
            </a:r>
            <a:endParaRPr/>
          </a:p>
        </p:txBody>
      </p:sp>
      <p:sp>
        <p:nvSpPr>
          <p:cNvPr id="65" name="Google Shape;65;p13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BSA Troop 2018</a:t>
            </a:r>
            <a:endParaRPr/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8750" y="2406475"/>
            <a:ext cx="4905250" cy="273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2400">
                <a:solidFill>
                  <a:srgbClr val="000000"/>
                </a:solidFill>
              </a:rPr>
              <a:t>Scout Skills</a:t>
            </a:r>
            <a:endParaRPr b="1" sz="2400">
              <a:solidFill>
                <a:srgbClr val="000000"/>
              </a:solidFill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102" y="0"/>
            <a:ext cx="328227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43824" y="1214599"/>
            <a:ext cx="2200175" cy="392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604375" cy="201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018450"/>
            <a:ext cx="3604375" cy="2685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19500" y="5"/>
            <a:ext cx="2709329" cy="201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19505" y="2018450"/>
            <a:ext cx="2483856" cy="268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28825" y="0"/>
            <a:ext cx="2815175" cy="327346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 txBox="1"/>
          <p:nvPr/>
        </p:nvSpPr>
        <p:spPr>
          <a:xfrm>
            <a:off x="6048275" y="3445525"/>
            <a:ext cx="71388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Roboto"/>
                <a:ea typeface="Roboto"/>
                <a:cs typeface="Roboto"/>
                <a:sym typeface="Roboto"/>
              </a:rPr>
              <a:t>Fun In The Water</a:t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6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 sz="2400">
                <a:solidFill>
                  <a:srgbClr val="000000"/>
                </a:solidFill>
              </a:rPr>
              <a:t>Working Hard</a:t>
            </a:r>
            <a:endParaRPr b="1" sz="2400">
              <a:solidFill>
                <a:srgbClr val="000000"/>
              </a:solidFill>
            </a:endParaRPr>
          </a:p>
        </p:txBody>
      </p:sp>
      <p:pic>
        <p:nvPicPr>
          <p:cNvPr id="92" name="Google Shape;9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4400" y="0"/>
            <a:ext cx="2305275" cy="307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160475" cy="2354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76392" y="0"/>
            <a:ext cx="3367608" cy="250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7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 sz="2400">
                <a:solidFill>
                  <a:srgbClr val="000000"/>
                </a:solidFill>
              </a:rPr>
              <a:t>Learning New Skills</a:t>
            </a:r>
            <a:endParaRPr b="1" sz="2400">
              <a:solidFill>
                <a:srgbClr val="000000"/>
              </a:solidFill>
            </a:endParaRPr>
          </a:p>
        </p:txBody>
      </p:sp>
      <p:pic>
        <p:nvPicPr>
          <p:cNvPr id="101" name="Google Shape;10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896275" cy="33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96275" y="0"/>
            <a:ext cx="2539638" cy="33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35925" y="0"/>
            <a:ext cx="2539650" cy="33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5575" y="0"/>
            <a:ext cx="2168425" cy="300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8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 sz="2400">
                <a:solidFill>
                  <a:srgbClr val="000000"/>
                </a:solidFill>
              </a:rPr>
              <a:t>Having Fun</a:t>
            </a:r>
            <a:endParaRPr b="1" sz="2400">
              <a:solidFill>
                <a:srgbClr val="000000"/>
              </a:solidFill>
            </a:endParaRPr>
          </a:p>
        </p:txBody>
      </p:sp>
      <p:pic>
        <p:nvPicPr>
          <p:cNvPr id="111" name="Google Shape;11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452014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634600"/>
            <a:ext cx="3367651" cy="250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52025" y="0"/>
            <a:ext cx="3581900" cy="2005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33925" y="0"/>
            <a:ext cx="2110075" cy="281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